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60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288" r:id="rId18"/>
    <p:sldId id="264" r:id="rId19"/>
    <p:sldId id="266" r:id="rId20"/>
    <p:sldId id="289" r:id="rId21"/>
    <p:sldId id="284" r:id="rId22"/>
    <p:sldId id="28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F3C3EC-3E24-4031-80A1-30A61CF5B9BD}">
          <p14:sldIdLst>
            <p14:sldId id="256"/>
            <p14:sldId id="257"/>
          </p14:sldIdLst>
        </p14:section>
        <p14:section name="Untitled Section" id="{96AB49ED-BDA9-4E51-BB45-9BDDF42EB5B0}">
          <p14:sldIdLst>
            <p14:sldId id="260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288"/>
            <p14:sldId id="264"/>
            <p14:sldId id="266"/>
            <p14:sldId id="289"/>
            <p14:sldId id="284"/>
            <p14:sldId id="287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C5E1"/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4/6/2022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=""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=""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=""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=""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=""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=""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=""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=""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=""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=""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1" name="Content Placeholder 3">
            <a:extLst>
              <a:ext uri="{FF2B5EF4-FFF2-40B4-BE49-F238E27FC236}">
                <a16:creationId xmlns=""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=""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=""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=""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=""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=""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=""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=""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=""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=""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=""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=""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=""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=""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=""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=""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=""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=""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=""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=""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=""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=""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=""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=""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=""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=""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=""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=""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=""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=""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=""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=""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=""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=""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=""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=""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=""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=""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=""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=""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 smtClean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=""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=""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=""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=""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=""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=""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=""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=""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=""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=""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=""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5">
            <a:extLst>
              <a:ext uri="{FF2B5EF4-FFF2-40B4-BE49-F238E27FC236}">
                <a16:creationId xmlns=""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=""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=""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=""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=""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=""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=""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=""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=""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=""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=""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0317" y="1275009"/>
            <a:ext cx="10457644" cy="914399"/>
          </a:xfrm>
        </p:spPr>
        <p:txBody>
          <a:bodyPr/>
          <a:lstStyle/>
          <a:p>
            <a:r>
              <a:rPr lang="en-US" sz="5400" dirty="0" smtClean="0"/>
              <a:t>Power  Point  Presentation  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1719" y="3992451"/>
            <a:ext cx="4166316" cy="10818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Presented By -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Bahnschrift" panose="020B0502040204020203" pitchFamily="34" charset="0"/>
              </a:rPr>
              <a:t>Shuvradip</a:t>
            </a:r>
            <a:r>
              <a:rPr lang="en-US" sz="2400" b="1" dirty="0" smtClean="0">
                <a:latin typeface="Bahnschrift" panose="020B0502040204020203" pitchFamily="34" charset="0"/>
              </a:rPr>
              <a:t> </a:t>
            </a:r>
            <a:r>
              <a:rPr lang="en-US" sz="2400" b="1" dirty="0" err="1" smtClean="0">
                <a:latin typeface="Bahnschrift" panose="020B0502040204020203" pitchFamily="34" charset="0"/>
              </a:rPr>
              <a:t>Chakraborty</a:t>
            </a:r>
            <a:endParaRPr lang="en-US" sz="2400" b="1" dirty="0" smtClean="0"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996225" y="2170678"/>
            <a:ext cx="99618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Newspaper Blogging System</a:t>
            </a:r>
            <a:endParaRPr lang="en-IN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23" y="3085077"/>
            <a:ext cx="4538215" cy="34036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296135"/>
            <a:ext cx="10058400" cy="63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0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2" y="680554"/>
            <a:ext cx="10058400" cy="581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3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75" y="-12217"/>
            <a:ext cx="8853506" cy="687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5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64" y="0"/>
            <a:ext cx="9717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447" y="318752"/>
            <a:ext cx="7781544" cy="859055"/>
          </a:xfrm>
        </p:spPr>
        <p:txBody>
          <a:bodyPr/>
          <a:lstStyle/>
          <a:p>
            <a:r>
              <a:rPr lang="en-US" dirty="0" smtClean="0"/>
              <a:t>Table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25" y="1495625"/>
            <a:ext cx="10459507" cy="419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1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903533"/>
            <a:ext cx="11214100" cy="535531"/>
          </a:xfrm>
        </p:spPr>
        <p:txBody>
          <a:bodyPr/>
          <a:lstStyle/>
          <a:p>
            <a:r>
              <a:rPr lang="en-US" dirty="0" smtClean="0"/>
              <a:t>Database Table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6" y="1829438"/>
            <a:ext cx="3183053" cy="35063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428" y="1286918"/>
            <a:ext cx="6494172" cy="45913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877775"/>
            <a:ext cx="11214100" cy="978729"/>
          </a:xfrm>
        </p:spPr>
        <p:txBody>
          <a:bodyPr/>
          <a:lstStyle/>
          <a:p>
            <a:r>
              <a:rPr lang="en-US" dirty="0" smtClean="0"/>
              <a:t>DFD (</a:t>
            </a:r>
            <a:r>
              <a:rPr lang="en-US" dirty="0"/>
              <a:t>D</a:t>
            </a:r>
            <a:r>
              <a:rPr lang="en-US" dirty="0" smtClean="0"/>
              <a:t>ata </a:t>
            </a:r>
            <a:r>
              <a:rPr lang="en-US" dirty="0"/>
              <a:t>F</a:t>
            </a:r>
            <a:r>
              <a:rPr lang="en-US" dirty="0" smtClean="0"/>
              <a:t>low </a:t>
            </a:r>
            <a:r>
              <a:rPr lang="en-US" dirty="0"/>
              <a:t>D</a:t>
            </a:r>
            <a:r>
              <a:rPr lang="en-US" dirty="0" smtClean="0"/>
              <a:t>iagram)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</a:t>
            </a:r>
            <a:r>
              <a:rPr lang="en-US" sz="2000" dirty="0" smtClean="0"/>
              <a:t>1</a:t>
            </a:r>
            <a:r>
              <a:rPr lang="en-US" dirty="0" smtClean="0"/>
              <a:t>. </a:t>
            </a:r>
            <a:r>
              <a:rPr lang="en-US" sz="2000" dirty="0" smtClean="0"/>
              <a:t>Context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978729"/>
          </a:xfrm>
        </p:spPr>
        <p:txBody>
          <a:bodyPr/>
          <a:lstStyle/>
          <a:p>
            <a:r>
              <a:rPr lang="en-US" dirty="0" smtClean="0"/>
              <a:t>DFD (Data </a:t>
            </a:r>
            <a:r>
              <a:rPr lang="en-US" dirty="0"/>
              <a:t>Flow Diagram)</a:t>
            </a:r>
            <a:br>
              <a:rPr lang="en-US" dirty="0"/>
            </a:br>
            <a:r>
              <a:rPr lang="en-US" dirty="0" smtClean="0"/>
              <a:t>  	</a:t>
            </a:r>
            <a:r>
              <a:rPr lang="en-US" sz="2000" dirty="0" smtClean="0"/>
              <a:t>2</a:t>
            </a:r>
            <a:r>
              <a:rPr lang="en-US" dirty="0" smtClean="0"/>
              <a:t>. </a:t>
            </a:r>
            <a:r>
              <a:rPr lang="en-US" sz="2000" dirty="0" smtClean="0"/>
              <a:t>Top level DFD</a:t>
            </a:r>
            <a:endParaRPr lang="en-US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57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=""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" y="864897"/>
            <a:ext cx="11214100" cy="535531"/>
          </a:xfrm>
        </p:spPr>
        <p:txBody>
          <a:bodyPr/>
          <a:lstStyle/>
          <a:p>
            <a:r>
              <a:rPr lang="en-US" dirty="0" smtClean="0"/>
              <a:t>ERD (</a:t>
            </a:r>
            <a:r>
              <a:rPr lang="en-US"/>
              <a:t>Entity </a:t>
            </a:r>
            <a:r>
              <a:rPr lang="en-US" smtClean="0"/>
              <a:t>Relationship Diagram)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5">
            <a:extLst>
              <a:ext uri="{FF2B5EF4-FFF2-40B4-BE49-F238E27FC236}">
                <a16:creationId xmlns="" xmlns:a16="http://schemas.microsoft.com/office/drawing/2014/main" id="{A4CD37D6-FE32-48E3-A3AD-F07BE6A19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192" y="521595"/>
            <a:ext cx="6384701" cy="535531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BIBLIOGRAPHY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="" xmlns:a16="http://schemas.microsoft.com/office/drawing/2014/main" id="{8EDC7217-2779-44E0-9E6D-3B3879516A1D}"/>
              </a:ext>
            </a:extLst>
          </p:cNvPr>
          <p:cNvSpPr txBox="1">
            <a:spLocks/>
          </p:cNvSpPr>
          <p:nvPr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5192" y="1485565"/>
            <a:ext cx="1133340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JAVA SERVLETS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TATA McGraw 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HILL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SOFTWARE ENGINEERING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- McGraw-Hill Publications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[J2EE-Overview] - http://java.sun.com/j2ee/overview.html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[JS-NET] -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http://developer.netscape.com/docs/manuals/communicator/jsref/contents.htm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[J2EE-Home] - http://java.sun.com/j2ee</a:t>
            </a:r>
            <a:r>
              <a:rPr lang="en-US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[J2EE-Components] - http://java.sun.com/j2ee/blueprints/platform_technologies/component/index.html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[SUN-Developer] - http://developer.java.sun.com/developer/</a:t>
            </a:r>
          </a:p>
          <a:p>
            <a:endParaRPr lang="en-IN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98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602" y="318752"/>
            <a:ext cx="7781544" cy="859055"/>
          </a:xfrm>
        </p:spPr>
        <p:txBody>
          <a:bodyPr/>
          <a:lstStyle/>
          <a:p>
            <a:r>
              <a:rPr lang="en-US" dirty="0" smtClean="0"/>
              <a:t>About the Project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9854" y="1486900"/>
            <a:ext cx="8822029" cy="1423725"/>
          </a:xfrm>
        </p:spPr>
        <p:txBody>
          <a:bodyPr>
            <a:normAutofit/>
          </a:bodyPr>
          <a:lstStyle/>
          <a:p>
            <a:r>
              <a:rPr lang="en-US" sz="1800" spc="0" dirty="0" smtClean="0"/>
              <a:t>The project aims to develop content in the Online News Publishing Category. Newspaper Blog is a PHP Custom theme that lets you write articles and blog posts with ease. Create a great news with our newspaper Website This Application is perfect for blogging and excellent for an Mobile As Well As Desktop Reader For Its In built Mobile Support,</a:t>
            </a:r>
            <a:endParaRPr lang="en-US" sz="1800" spc="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3944" y="3052293"/>
            <a:ext cx="79205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98C5E1"/>
                </a:solidFill>
              </a:rPr>
              <a:t>   Here </a:t>
            </a:r>
            <a:r>
              <a:rPr lang="en-US" b="1" dirty="0">
                <a:solidFill>
                  <a:srgbClr val="98C5E1"/>
                </a:solidFill>
              </a:rPr>
              <a:t>We Describe About The Features Of Newspaper Blog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Fast ,Responsive And Mobile </a:t>
            </a:r>
            <a:r>
              <a:rPr lang="en-US" dirty="0">
                <a:solidFill>
                  <a:srgbClr val="98C5E1"/>
                </a:solidFill>
              </a:rPr>
              <a:t>Friendly </a:t>
            </a:r>
            <a:r>
              <a:rPr lang="en-US" dirty="0" smtClean="0">
                <a:solidFill>
                  <a:srgbClr val="98C5E1"/>
                </a:solidFill>
              </a:rPr>
              <a:t>(IPad </a:t>
            </a:r>
            <a:r>
              <a:rPr lang="en-US" dirty="0">
                <a:solidFill>
                  <a:srgbClr val="98C5E1"/>
                </a:solidFill>
              </a:rPr>
              <a:t>and iPhone </a:t>
            </a:r>
            <a:r>
              <a:rPr lang="en-US" dirty="0" smtClean="0">
                <a:solidFill>
                  <a:srgbClr val="98C5E1"/>
                </a:solidFill>
              </a:rPr>
              <a:t>friendly)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Clean </a:t>
            </a:r>
            <a:r>
              <a:rPr lang="en-US" dirty="0">
                <a:solidFill>
                  <a:srgbClr val="98C5E1"/>
                </a:solidFill>
              </a:rPr>
              <a:t>and Unique Design </a:t>
            </a:r>
            <a:endParaRPr lang="en-US" dirty="0" smtClean="0">
              <a:solidFill>
                <a:srgbClr val="98C5E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5000</a:t>
            </a:r>
            <a:r>
              <a:rPr lang="en-US" dirty="0">
                <a:solidFill>
                  <a:srgbClr val="98C5E1"/>
                </a:solidFill>
              </a:rPr>
              <a:t>+ Font Icon </a:t>
            </a:r>
            <a:r>
              <a:rPr lang="en-US" dirty="0" smtClean="0">
                <a:solidFill>
                  <a:srgbClr val="98C5E1"/>
                </a:solidFill>
              </a:rPr>
              <a:t>Included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Very </a:t>
            </a:r>
            <a:r>
              <a:rPr lang="en-US" dirty="0">
                <a:solidFill>
                  <a:srgbClr val="98C5E1"/>
                </a:solidFill>
              </a:rPr>
              <a:t>Smooth Transition </a:t>
            </a:r>
            <a:r>
              <a:rPr lang="en-US" dirty="0" smtClean="0">
                <a:solidFill>
                  <a:srgbClr val="98C5E1"/>
                </a:solidFill>
              </a:rPr>
              <a:t>Effects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W3C </a:t>
            </a:r>
            <a:r>
              <a:rPr lang="en-US" dirty="0">
                <a:solidFill>
                  <a:srgbClr val="98C5E1"/>
                </a:solidFill>
              </a:rPr>
              <a:t>100% Valid </a:t>
            </a:r>
            <a:r>
              <a:rPr lang="en-US" dirty="0" smtClean="0">
                <a:solidFill>
                  <a:srgbClr val="98C5E1"/>
                </a:solidFill>
              </a:rPr>
              <a:t>Code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Extensive Documentation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98C5E1"/>
                </a:solidFill>
              </a:rPr>
              <a:t>Working Contact </a:t>
            </a:r>
            <a:r>
              <a:rPr lang="en-US" dirty="0" smtClean="0">
                <a:solidFill>
                  <a:srgbClr val="98C5E1"/>
                </a:solidFill>
              </a:rPr>
              <a:t>form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98C5E1"/>
                </a:solidFill>
              </a:rPr>
              <a:t>Cross-browser </a:t>
            </a:r>
            <a:r>
              <a:rPr lang="en-US" dirty="0">
                <a:solidFill>
                  <a:srgbClr val="98C5E1"/>
                </a:solidFill>
              </a:rPr>
              <a:t>compatible with Edge, IE11+, Firefox, Safari, Opera, Chrome</a:t>
            </a:r>
            <a:endParaRPr lang="en-US" dirty="0" smtClean="0">
              <a:solidFill>
                <a:srgbClr val="98C5E1"/>
              </a:solidFill>
            </a:endParaRPr>
          </a:p>
          <a:p>
            <a:endParaRPr lang="en-IN" dirty="0">
              <a:solidFill>
                <a:srgbClr val="98C5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664" y="141668"/>
            <a:ext cx="10494536" cy="7083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83" y="850006"/>
            <a:ext cx="4046664" cy="5904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73" y="850006"/>
            <a:ext cx="3766799" cy="59049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805" y="360608"/>
            <a:ext cx="885360" cy="64973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573" y="90153"/>
            <a:ext cx="8752524" cy="67588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6" y="766038"/>
            <a:ext cx="4481847" cy="6091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835" y="766038"/>
            <a:ext cx="5239145" cy="609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1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135367" cy="5270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49" y="850006"/>
            <a:ext cx="4865902" cy="56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2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1309535"/>
            <a:ext cx="10058400" cy="460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9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03" y="76312"/>
            <a:ext cx="10058400" cy="6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92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3"/>
            <a:ext cx="6702038" cy="859055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Screensh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43" y="0"/>
            <a:ext cx="5756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543" y="197014"/>
            <a:ext cx="6470218" cy="5499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Screenshot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00" y="833663"/>
            <a:ext cx="10058400" cy="58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658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0</TotalTime>
  <Words>242</Words>
  <Application>Microsoft Office PowerPoint</Application>
  <PresentationFormat>Widescreen</PresentationFormat>
  <Paragraphs>65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Bahnschrift</vt:lpstr>
      <vt:lpstr>Calibri</vt:lpstr>
      <vt:lpstr>Tahoma</vt:lpstr>
      <vt:lpstr>Trade Gothic LT Pro</vt:lpstr>
      <vt:lpstr>Trebuchet MS</vt:lpstr>
      <vt:lpstr>Wingdings</vt:lpstr>
      <vt:lpstr>Office Theme</vt:lpstr>
      <vt:lpstr>Power  Point  Presentation  On</vt:lpstr>
      <vt:lpstr>About the Project</vt:lpstr>
      <vt:lpstr>Project Screenshot </vt:lpstr>
      <vt:lpstr>Project Screenshot</vt:lpstr>
      <vt:lpstr>Project Screenshot</vt:lpstr>
      <vt:lpstr>Project Screenshot</vt:lpstr>
      <vt:lpstr>Project Screenshot</vt:lpstr>
      <vt:lpstr>Project Screensh</vt:lpstr>
      <vt:lpstr>Project Screenshot</vt:lpstr>
      <vt:lpstr>PowerPoint Presentation</vt:lpstr>
      <vt:lpstr>PowerPoint Presentation</vt:lpstr>
      <vt:lpstr>PowerPoint Presentation</vt:lpstr>
      <vt:lpstr>PowerPoint Presentation</vt:lpstr>
      <vt:lpstr>Table Screenshot</vt:lpstr>
      <vt:lpstr>Database Table </vt:lpstr>
      <vt:lpstr>DFD (Data Flow Diagram)         1. Context level DFD</vt:lpstr>
      <vt:lpstr>DFD (Data Flow Diagram)    2. Top level DFD</vt:lpstr>
      <vt:lpstr>ERD (Entity Relationship Diagram)</vt:lpstr>
      <vt:lpstr>BIBLIOGRAPHY</vt:lpstr>
      <vt:lpstr>Thank You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2021-12-23T13:46:04Z</dcterms:created>
  <dcterms:modified xsi:type="dcterms:W3CDTF">2022-04-06T13:31:18Z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